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4" autoAdjust="0"/>
    <p:restoredTop sz="85169"/>
  </p:normalViewPr>
  <p:slideViewPr>
    <p:cSldViewPr snapToGrid="0" snapToObjects="1">
      <p:cViewPr varScale="1">
        <p:scale>
          <a:sx n="70" d="100"/>
          <a:sy n="70" d="100"/>
        </p:scale>
        <p:origin x="738"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8/19/2022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8/19/2022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369332"/>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Nishesh Jyoti</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https://github.com/nisheshjr/IBM-Data_Science-Capstone</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https://github.com/nisheshjr/IBM-Data_Science-Capstone</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https://github.com/nisheshjr/IBM-Data_Science-Capstone</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https://github.com/nisheshjr/IBM-Data_Science-Capstone</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https://github.com/nisheshjr/IBM-Data_Science-Capstone</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https://github.com/nisheshjr/IBM-Data_Science-Capstone</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https://github.com/nisheshjr/IBM-Data_Science-Capstone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1371</TotalTime>
  <Words>1718</Words>
  <Application>Microsoft Office PowerPoint</Application>
  <PresentationFormat>Widescreen</PresentationFormat>
  <Paragraphs>204</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Nishesh Jyoti</cp:lastModifiedBy>
  <cp:revision>200</cp:revision>
  <dcterms:created xsi:type="dcterms:W3CDTF">2021-04-29T18:58:34Z</dcterms:created>
  <dcterms:modified xsi:type="dcterms:W3CDTF">2022-08-19T07:04:33Z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